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5" r:id="rId3"/>
    <p:sldId id="271" r:id="rId4"/>
    <p:sldId id="279" r:id="rId5"/>
    <p:sldId id="283" r:id="rId6"/>
    <p:sldId id="281" r:id="rId7"/>
    <p:sldId id="280" r:id="rId8"/>
    <p:sldId id="284" r:id="rId9"/>
    <p:sldId id="257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85"/>
            <p14:sldId id="271"/>
            <p14:sldId id="279"/>
            <p14:sldId id="283"/>
            <p14:sldId id="281"/>
            <p14:sldId id="280"/>
            <p14:sldId id="284"/>
            <p14:sldId id="257"/>
            <p14:sldId id="275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1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hfdavis.com/about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jamiraburle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thedrdorsey.com/" TargetMode="External"/><Relationship Id="rId4" Type="http://schemas.openxmlformats.org/officeDocument/2006/relationships/hyperlink" Target="https://www.linkedin.com/in/mir-harris-58802a49/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2018 African American High School Conference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Pasadena City College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" y="5383861"/>
            <a:ext cx="140467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84" y="1363988"/>
            <a:ext cx="5243928" cy="52439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ICONAGRAPHY 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Message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Content Placeholder 17"/>
          <p:cNvSpPr txBox="1">
            <a:spLocks/>
          </p:cNvSpPr>
          <p:nvPr/>
        </p:nvSpPr>
        <p:spPr>
          <a:xfrm>
            <a:off x="1066039" y="2306467"/>
            <a:ext cx="4783397" cy="1080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Pasadena City College welcomes high school students from Pasadena, Monrovia, and Arcadia to campus for the 28th annual African-American High School Conference. The event will take place at the PCC Community Education Center. The academic conference is free to local African-American high school students and will feature workshops about higher education, career exploration, personal development, and cultural enrichment. The conference will also include a number of presentations by PCC faculty, staff, and students, as well as community leaders. The mission of the PCC African-American High School Conference is to promote positive development in African-American youth and to empower high school students to appreciate the value of higher education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 Box 16" descr="Select me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en-US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SELECT ME</a:t>
            </a:r>
            <a:endParaRPr lang="en-US" sz="1200" b="1" kern="1400" dirty="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23" descr="Curved arro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sp>
        <p:nvSpPr>
          <p:cNvPr id="22" name="Content Placeholder 17"/>
          <p:cNvSpPr txBox="1">
            <a:spLocks/>
          </p:cNvSpPr>
          <p:nvPr/>
        </p:nvSpPr>
        <p:spPr>
          <a:xfrm>
            <a:off x="1066039" y="3527752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ontent Placeholder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TSHIRTS</a:t>
            </a:r>
          </a:p>
          <a:p>
            <a:pPr marL="0" indent="0" defTabSz="512763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GIVEAWAYS </a:t>
            </a:r>
          </a:p>
          <a:p>
            <a:pPr marL="0" indent="0" defTabSz="512763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?????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LETS PICK A DATE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0" y="1625600"/>
            <a:ext cx="11108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29, 2019</a:t>
            </a:r>
          </a:p>
          <a:p>
            <a:endParaRPr lang="en-US" dirty="0"/>
          </a:p>
          <a:p>
            <a:r>
              <a:rPr lang="en-US" dirty="0" smtClean="0"/>
              <a:t>APRIL 5, 2019</a:t>
            </a:r>
          </a:p>
          <a:p>
            <a:endParaRPr lang="en-US" dirty="0" smtClean="0"/>
          </a:p>
          <a:p>
            <a:r>
              <a:rPr lang="en-US" dirty="0" smtClean="0"/>
              <a:t>APRIL 12, 2019</a:t>
            </a:r>
          </a:p>
          <a:p>
            <a:endParaRPr lang="en-US" dirty="0" smtClean="0"/>
          </a:p>
          <a:p>
            <a:r>
              <a:rPr lang="en-US" dirty="0" smtClean="0"/>
              <a:t>APRIL 19, 2019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2018 PASADENA CITY COLLEGE AFRICAN AMERICAN HIGH SCHOOL CONFERENCE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Open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Keynote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Workshop Presenters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Lunch, Wrap-Up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Sponsors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Iconography/ Signage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14" y="1524708"/>
            <a:ext cx="6502400" cy="4334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SCHEDULE AT A GLANCE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0" y="1625600"/>
            <a:ext cx="111082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7:30am-8:00am-    Bus pick up from school sites and drop off at PCC</a:t>
            </a:r>
          </a:p>
          <a:p>
            <a:endParaRPr lang="en-US" dirty="0" smtClean="0"/>
          </a:p>
          <a:p>
            <a:r>
              <a:rPr lang="en-US" dirty="0" smtClean="0"/>
              <a:t>8:00am-8:30am-    Registration and Continental Breakfast</a:t>
            </a:r>
          </a:p>
          <a:p>
            <a:endParaRPr lang="en-US" dirty="0" smtClean="0"/>
          </a:p>
          <a:p>
            <a:r>
              <a:rPr lang="en-US" dirty="0" smtClean="0"/>
              <a:t>8:30am-8:45am-    Conference Open (Poem)  (Drummers??), Lift Every Voice Welcome, Conference Overview</a:t>
            </a:r>
          </a:p>
          <a:p>
            <a:endParaRPr lang="en-US" dirty="0" smtClean="0"/>
          </a:p>
          <a:p>
            <a:r>
              <a:rPr lang="en-US" dirty="0" smtClean="0"/>
              <a:t>8:45am-9:05am-    Intro Keynote, Keynote</a:t>
            </a:r>
          </a:p>
          <a:p>
            <a:endParaRPr lang="en-US" dirty="0" smtClean="0"/>
          </a:p>
          <a:p>
            <a:r>
              <a:rPr lang="en-US" dirty="0" smtClean="0"/>
              <a:t>9:15am-10:00am-  Breakout Session One (Men/Women)</a:t>
            </a:r>
          </a:p>
          <a:p>
            <a:endParaRPr lang="en-US" dirty="0" smtClean="0"/>
          </a:p>
          <a:p>
            <a:r>
              <a:rPr lang="en-US" dirty="0" smtClean="0"/>
              <a:t>10:10am-11:00am-Concurrent Workshops, Counselor sessions</a:t>
            </a:r>
          </a:p>
          <a:p>
            <a:endParaRPr lang="en-US" dirty="0" smtClean="0"/>
          </a:p>
          <a:p>
            <a:r>
              <a:rPr lang="en-US" dirty="0" smtClean="0"/>
              <a:t>11:10am-12:00pm-Concurrent </a:t>
            </a:r>
            <a:r>
              <a:rPr lang="en-US" dirty="0"/>
              <a:t>Workshops, Counselor </a:t>
            </a:r>
            <a:r>
              <a:rPr lang="en-US" dirty="0" smtClean="0"/>
              <a:t>sessions</a:t>
            </a:r>
          </a:p>
          <a:p>
            <a:endParaRPr lang="en-US" dirty="0" smtClean="0"/>
          </a:p>
          <a:p>
            <a:r>
              <a:rPr lang="en-US" dirty="0" smtClean="0"/>
              <a:t>12:00pm-1:30pm-  Lunch, Raffle,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KEYNOTE SPEAKERS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412112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Jamira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 Burley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429046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Charles Davis III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31552" y="3674902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431816" y="3758873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Mir Harris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31552" y="4688642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386715" y="4792495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Charles Dorsey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7" y="1421912"/>
            <a:ext cx="855586" cy="1197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9" y="2554740"/>
            <a:ext cx="891073" cy="89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" y="3482819"/>
            <a:ext cx="1039508" cy="103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4" y="4458385"/>
            <a:ext cx="819679" cy="1231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3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WORKSHOPS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Arts and Entertainment- Panel on Careers, Content Creation, Building your own brand</a:t>
            </a: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Trio Programs/ College Going Culture- College planning, Talking through college support programs available at PCC, TRIO </a:t>
            </a: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Women and Men sessions- Panel, Speaker, Games???</a:t>
            </a: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 Your Rights- PPD, BLM??, ACLU</a:t>
            </a: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Literacy- Financial Literacy ,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Cashflow</a:t>
            </a: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Counselor Workshops-????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1673167"/>
            <a:ext cx="4497879" cy="2998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Warp-up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 smtClean="0"/>
              <a:t>Lunch serving as conference wrap up and evaluation</a:t>
            </a:r>
            <a:endParaRPr lang="en-US" dirty="0"/>
          </a:p>
        </p:txBody>
      </p:sp>
      <p:grpSp>
        <p:nvGrpSpPr>
          <p:cNvPr id="13" name="Group 12" descr="Small circle with number 1 inside  indicating step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l 1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Content Placeholder 17"/>
          <p:cNvSpPr txBox="1">
            <a:spLocks/>
          </p:cNvSpPr>
          <p:nvPr/>
        </p:nvSpPr>
        <p:spPr>
          <a:xfrm>
            <a:off x="1066040" y="1958189"/>
            <a:ext cx="2486328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Students must submit evaluation to get lunch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2 inside  indicating step 2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Oval 22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Content Placeholder 17"/>
          <p:cNvSpPr txBox="1">
            <a:spLocks/>
          </p:cNvSpPr>
          <p:nvPr/>
        </p:nvSpPr>
        <p:spPr>
          <a:xfrm>
            <a:off x="1066038" y="2936927"/>
            <a:ext cx="2651153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Stepshow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???,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Wyann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DJ, Giveaways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 descr="Small circle with number 3 inside  indicating step 3"/>
          <p:cNvGrpSpPr/>
          <p:nvPr/>
        </p:nvGrpSpPr>
        <p:grpSpPr bwMode="blackWhite">
          <a:xfrm>
            <a:off x="557319" y="3878718"/>
            <a:ext cx="558179" cy="409838"/>
            <a:chOff x="6953426" y="711274"/>
            <a:chExt cx="558179" cy="409838"/>
          </a:xfrm>
        </p:grpSpPr>
        <p:sp>
          <p:nvSpPr>
            <p:cNvPr id="27" name="Oval 2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076799" y="3953201"/>
            <a:ext cx="2784602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Dismissal, Transport, Debrief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Content Placeholder 17"/>
          <p:cNvSpPr txBox="1">
            <a:spLocks/>
          </p:cNvSpPr>
          <p:nvPr/>
        </p:nvSpPr>
        <p:spPr>
          <a:xfrm>
            <a:off x="628962" y="5034212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Hint: </a:t>
            </a:r>
            <a:r>
              <a:rPr lang="en-US" dirty="0" smtClean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IS MISSING?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0" name="Straight Connector 19" descr="Light grey line separating Morph text and images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 descr="Large, blue circle with a small light blue circle inside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 descr="Small light blue circle inside a large dark blue circle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Budget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0" y="1625600"/>
            <a:ext cx="11108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Keynote-                   3000-5000</a:t>
            </a:r>
          </a:p>
          <a:p>
            <a:endParaRPr lang="en-US" dirty="0"/>
          </a:p>
          <a:p>
            <a:r>
              <a:rPr lang="en-US" dirty="0" smtClean="0"/>
              <a:t>Workshops                1000-2000</a:t>
            </a:r>
          </a:p>
          <a:p>
            <a:endParaRPr lang="en-US" dirty="0"/>
          </a:p>
          <a:p>
            <a:r>
              <a:rPr lang="en-US" dirty="0" smtClean="0"/>
              <a:t>Step Show                  1000</a:t>
            </a:r>
          </a:p>
          <a:p>
            <a:endParaRPr lang="en-US" dirty="0"/>
          </a:p>
          <a:p>
            <a:r>
              <a:rPr lang="en-US" dirty="0" smtClean="0"/>
              <a:t>DJ                                500</a:t>
            </a:r>
          </a:p>
          <a:p>
            <a:endParaRPr lang="en-US" dirty="0"/>
          </a:p>
          <a:p>
            <a:r>
              <a:rPr lang="en-US" dirty="0" smtClean="0"/>
              <a:t>T-shirts                        ?????  </a:t>
            </a:r>
          </a:p>
          <a:p>
            <a:endParaRPr lang="en-US" dirty="0"/>
          </a:p>
          <a:p>
            <a:r>
              <a:rPr lang="en-US" dirty="0" smtClean="0"/>
              <a:t>Bags                             ?????</a:t>
            </a:r>
          </a:p>
          <a:p>
            <a:endParaRPr lang="en-US" dirty="0"/>
          </a:p>
          <a:p>
            <a:r>
              <a:rPr lang="en-US" dirty="0" smtClean="0"/>
              <a:t>Supplies                       ????</a:t>
            </a:r>
          </a:p>
          <a:p>
            <a:endParaRPr lang="en-US" dirty="0"/>
          </a:p>
          <a:p>
            <a:r>
              <a:rPr lang="en-US" dirty="0" smtClean="0"/>
              <a:t>Food                            ?????</a:t>
            </a:r>
          </a:p>
          <a:p>
            <a:endParaRPr lang="en-US" dirty="0"/>
          </a:p>
          <a:p>
            <a:r>
              <a:rPr lang="en-US" dirty="0" smtClean="0"/>
              <a:t>Advertisement             ?????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SPONSORS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funding sources include.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Group 32" descr="Small circle with number 1 inside indicating step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Content Placeholder 17"/>
          <p:cNvSpPr txBox="1">
            <a:spLocks/>
          </p:cNvSpPr>
          <p:nvPr/>
        </p:nvSpPr>
        <p:spPr>
          <a:xfrm>
            <a:off x="1092830" y="4571824"/>
            <a:ext cx="2696774" cy="99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Associated Student Funds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Group 35" descr="Small circle with number 2 inside indicating step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 descr="Numb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Content Placeholder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Partners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 38" descr="Small circle with number 3 inside  indicating step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Oval 3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 descr="Numb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Content Placeholder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Outside Partnerships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93" y="2484289"/>
            <a:ext cx="2075585" cy="1383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40" y="2427316"/>
            <a:ext cx="1123989" cy="1467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97" y="2135950"/>
            <a:ext cx="1284197" cy="1284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07" y="3021727"/>
            <a:ext cx="1339683" cy="13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108</TotalTime>
  <Words>392</Words>
  <Application>Microsoft Office PowerPoint</Application>
  <PresentationFormat>Widescreen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Segoe UI Semibold</vt:lpstr>
      <vt:lpstr>SimHei</vt:lpstr>
      <vt:lpstr>Times New Roman</vt:lpstr>
      <vt:lpstr>WelcomeDoc</vt:lpstr>
      <vt:lpstr>2018 African American High School Conference</vt:lpstr>
      <vt:lpstr>LETS PICK A DATE</vt:lpstr>
      <vt:lpstr>2018 PASADENA CITY COLLEGE AFRICAN AMERICAN HIGH SCHOOL CONFERENCE</vt:lpstr>
      <vt:lpstr>SCHEDULE AT A GLANCE</vt:lpstr>
      <vt:lpstr>KEYNOTE SPEAKERS</vt:lpstr>
      <vt:lpstr>WORKSHOPS</vt:lpstr>
      <vt:lpstr>Lunch Warp-up</vt:lpstr>
      <vt:lpstr>Budget</vt:lpstr>
      <vt:lpstr>SPONSORS</vt:lpstr>
      <vt:lpstr>ICONAGRAPHY </vt:lpstr>
    </vt:vector>
  </TitlesOfParts>
  <Company>Pasadena City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African American High School Conference</dc:title>
  <dc:creator>Administrator</dc:creator>
  <cp:keywords/>
  <cp:lastModifiedBy>Administrator</cp:lastModifiedBy>
  <cp:revision>10</cp:revision>
  <dcterms:created xsi:type="dcterms:W3CDTF">2018-10-25T17:16:24Z</dcterms:created>
  <dcterms:modified xsi:type="dcterms:W3CDTF">2018-10-25T22:41:19Z</dcterms:modified>
  <cp:version/>
</cp:coreProperties>
</file>