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69" r:id="rId2"/>
    <p:sldId id="27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257"/>
    <p:restoredTop sz="91973"/>
  </p:normalViewPr>
  <p:slideViewPr>
    <p:cSldViewPr snapToGrid="0" snapToObjects="1">
      <p:cViewPr varScale="1">
        <p:scale>
          <a:sx n="117" d="100"/>
          <a:sy n="117" d="100"/>
        </p:scale>
        <p:origin x="48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F61CFD-CEE7-DE40-8B4F-912988C20BC1}" type="datetimeFigureOut">
              <a:rPr lang="en-US" smtClean="0"/>
              <a:t>8/20/21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000EE8-1E81-754C-9B57-70218BB63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545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1A42DA-C35D-0741-AC4D-3A444EB958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C67C83-4A87-2D44-9649-8A631EDD2F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6CAD9B-61FC-5243-94AB-B0FAA9A81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91749-233D-EB4D-9BC5-D5ED3AE2296C}" type="datetimeFigureOut">
              <a:rPr lang="en-US" smtClean="0"/>
              <a:t>8/20/21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F81C6F-7FD7-F145-B868-D722BA9D0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0E0CF7-9EA2-5D41-8B54-9884BFE5D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68403-827D-4349-AA79-39AB2180C4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515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62A0F7-619C-2845-8432-14B8D55E9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5358B6-8A18-264C-80D8-B37983AB5C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9C420C-9BFF-9B44-9752-DBBAB7709D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91749-233D-EB4D-9BC5-D5ED3AE2296C}" type="datetimeFigureOut">
              <a:rPr lang="en-US" smtClean="0"/>
              <a:t>8/20/21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8C431D-474F-E64F-9C32-9E9E09249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74509C-5EC8-5C41-9768-664BFC24B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68403-827D-4349-AA79-39AB2180C4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920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0D840FC-BB04-1441-B099-7466D7E0D7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26AB59-D2C4-0040-906F-6315E50288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43953D-E01F-6F4F-8A77-A0563FB57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91749-233D-EB4D-9BC5-D5ED3AE2296C}" type="datetimeFigureOut">
              <a:rPr lang="en-US" smtClean="0"/>
              <a:t>8/20/21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5F47AC-9AB8-8B45-A41F-35A2CBBC8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F84DC1-548E-B049-B2CF-760006C82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68403-827D-4349-AA79-39AB2180C4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50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8C6542-1FFA-6745-9D0A-EA112769B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3BF80C-FF1A-AB4B-A70F-37D0E2BDCB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8F284A-6206-4F4E-A6B1-F69ED8FBB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91749-233D-EB4D-9BC5-D5ED3AE2296C}" type="datetimeFigureOut">
              <a:rPr lang="en-US" smtClean="0"/>
              <a:t>8/20/21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F95D20-4062-4343-9E54-CE99884C5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1EA6C6-12B6-FB47-8FAB-4AFD8D764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68403-827D-4349-AA79-39AB2180C4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532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9706E-8FDC-8F4D-BDDB-B88DEDE5D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4C9D7E-903C-3F44-945C-635280F6A1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6CE3A3-A66C-E54C-8FC3-323935B57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91749-233D-EB4D-9BC5-D5ED3AE2296C}" type="datetimeFigureOut">
              <a:rPr lang="en-US" smtClean="0"/>
              <a:t>8/20/21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42E2A4-BC03-8A44-AEAE-CC99F1E09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CA3E1D-F3F3-C442-A313-4ABFCD766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68403-827D-4349-AA79-39AB2180C4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951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305CEE-5D51-D141-9623-AEF2EA55D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A1D32B-B3E5-9E46-92CF-A50A207669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195794-7ADB-AD4A-8EFC-9BA30A8203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63EE9F-8B6C-8B45-A921-A103C77F9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91749-233D-EB4D-9BC5-D5ED3AE2296C}" type="datetimeFigureOut">
              <a:rPr lang="en-US" smtClean="0"/>
              <a:t>8/20/21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AD0A84-E07D-BE43-A151-BA2A3169E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B27D9B-85AC-FD4C-8632-E59772E48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68403-827D-4349-AA79-39AB2180C4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742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6ABAD8-E561-6A4E-ADAC-C080D39A5A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433F2D-38CF-694B-A479-9251DA8B6F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1DABF3-EF75-9A40-ACAB-577DA1A992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39CE368-D30F-3945-ABDB-BE33BC4335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79F44B-D0BA-AC4F-8C68-F420968324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99C5B18-09D1-D246-9A11-A32FE6457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91749-233D-EB4D-9BC5-D5ED3AE2296C}" type="datetimeFigureOut">
              <a:rPr lang="en-US" smtClean="0"/>
              <a:t>8/20/21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F95361F-1BED-8C43-9A33-24C42B553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00E6D95-8870-0C40-9F82-8100E22DE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68403-827D-4349-AA79-39AB2180C4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296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9EF59C-1622-2140-8281-5E3E6A96D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A687B64-6607-8A40-B26E-D36245431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91749-233D-EB4D-9BC5-D5ED3AE2296C}" type="datetimeFigureOut">
              <a:rPr lang="en-US" smtClean="0"/>
              <a:t>8/20/21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89C934-2E0E-D54B-987A-7813C3622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3DB496-5A63-AE4B-B016-A9385244D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68403-827D-4349-AA79-39AB2180C4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949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8447E9-5B8D-1441-B168-24569A682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91749-233D-EB4D-9BC5-D5ED3AE2296C}" type="datetimeFigureOut">
              <a:rPr lang="en-US" smtClean="0"/>
              <a:t>8/20/21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892BC0-C0C3-7549-941B-8254A8D90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82238C-1C34-3546-AABE-6929A3377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68403-827D-4349-AA79-39AB2180C4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37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A24B3-A252-3A4C-A978-86DF0FB6C3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E72C51-460A-B341-9224-80CBD16925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608850-5D21-DE49-B6F7-C3B5B8A143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6B02E8-F6C0-A742-873D-437793EA4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91749-233D-EB4D-9BC5-D5ED3AE2296C}" type="datetimeFigureOut">
              <a:rPr lang="en-US" smtClean="0"/>
              <a:t>8/20/21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DB1A2E-9C91-FE47-8A9D-168B059B4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8D450F-5AF8-454D-A041-37DEE6B2E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68403-827D-4349-AA79-39AB2180C4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071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09A424-7E1C-D641-A351-7B31C1762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8FCA449-0949-6C49-8AA6-8BF4EE4FFA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539FF2-1A1B-A947-8E28-497C705AFD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88F6B5-7D26-7549-AF13-6A510EA8FB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91749-233D-EB4D-9BC5-D5ED3AE2296C}" type="datetimeFigureOut">
              <a:rPr lang="en-US" smtClean="0"/>
              <a:t>8/20/21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70F596-8E30-694E-9DA5-09176FB13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F2C020-0F7C-DB4F-BA2F-3A3C64D59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68403-827D-4349-AA79-39AB2180C4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309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D7AAE1-A975-4E44-88CC-5420F598E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BE8EC8-9614-AC43-AF60-E3E89C1534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EA57D9-69A7-D542-A1BA-899878B030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391749-233D-EB4D-9BC5-D5ED3AE2296C}" type="datetimeFigureOut">
              <a:rPr lang="en-US" smtClean="0"/>
              <a:t>8/20/21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AC0559-5275-6642-8D82-46A8D4B10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316CC7-D0A3-AE42-B296-9DFE2A6C41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A68403-827D-4349-AA79-39AB2180C4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147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6D8760E4-3E6A-2A40-9D72-C4E844CE3E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Shape 16">
            <a:extLst>
              <a:ext uri="{FF2B5EF4-FFF2-40B4-BE49-F238E27FC236}">
                <a16:creationId xmlns:a16="http://schemas.microsoft.com/office/drawing/2014/main" id="{745F8798-E40A-0342-B1A4-6377C45AC7A8}"/>
              </a:ext>
            </a:extLst>
          </p:cNvPr>
          <p:cNvSpPr/>
          <p:nvPr/>
        </p:nvSpPr>
        <p:spPr>
          <a:xfrm>
            <a:off x="0" y="1411357"/>
            <a:ext cx="6221893" cy="3627781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dirty="0">
              <a:solidFill>
                <a:schemeClr val="lt1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</p:txBody>
      </p:sp>
      <p:sp>
        <p:nvSpPr>
          <p:cNvPr id="7" name="Shape 83">
            <a:extLst>
              <a:ext uri="{FF2B5EF4-FFF2-40B4-BE49-F238E27FC236}">
                <a16:creationId xmlns:a16="http://schemas.microsoft.com/office/drawing/2014/main" id="{91F3846E-E0F3-6C49-8E29-35A31EECAD2A}"/>
              </a:ext>
            </a:extLst>
          </p:cNvPr>
          <p:cNvSpPr txBox="1">
            <a:spLocks/>
          </p:cNvSpPr>
          <p:nvPr/>
        </p:nvSpPr>
        <p:spPr>
          <a:xfrm>
            <a:off x="768096" y="1570691"/>
            <a:ext cx="5202341" cy="3468447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b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buSzPct val="25000"/>
            </a:pPr>
            <a:r>
              <a:rPr lang="en-US" b="1" dirty="0">
                <a:solidFill>
                  <a:schemeClr val="bg1"/>
                </a:solidFill>
                <a:latin typeface="Proxima Nova Extrabold" panose="02000506030000020004" pitchFamily="2" charset="0"/>
                <a:ea typeface="Proxima Nova"/>
                <a:cs typeface="Proxima Nova"/>
                <a:sym typeface="Proxima Nova"/>
              </a:rPr>
              <a:t>Title Goes Here</a:t>
            </a:r>
          </a:p>
          <a:p>
            <a:pPr algn="l">
              <a:buSzPct val="25000"/>
            </a:pPr>
            <a:endParaRPr lang="en-US" b="1" dirty="0">
              <a:solidFill>
                <a:schemeClr val="bg1"/>
              </a:solidFill>
              <a:latin typeface="Proxima Nova Extrabold" panose="02000506030000020004" pitchFamily="2" charset="0"/>
              <a:ea typeface="Proxima Nova"/>
              <a:cs typeface="Proxima Nova"/>
              <a:sym typeface="Proxima Nova"/>
            </a:endParaRPr>
          </a:p>
          <a:p>
            <a:pPr algn="l">
              <a:buSzPct val="25000"/>
            </a:pPr>
            <a:endParaRPr lang="en-US" b="1" dirty="0">
              <a:solidFill>
                <a:schemeClr val="bg1"/>
              </a:solidFill>
              <a:latin typeface="Proxima Nova Extrabold" panose="02000506030000020004" pitchFamily="2" charset="0"/>
              <a:ea typeface="Proxima Nova"/>
              <a:cs typeface="Proxima Nova"/>
              <a:sym typeface="Proxima Nova"/>
            </a:endParaRPr>
          </a:p>
        </p:txBody>
      </p:sp>
      <p:sp>
        <p:nvSpPr>
          <p:cNvPr id="11" name="Shape 83">
            <a:extLst>
              <a:ext uri="{FF2B5EF4-FFF2-40B4-BE49-F238E27FC236}">
                <a16:creationId xmlns:a16="http://schemas.microsoft.com/office/drawing/2014/main" id="{09184293-D15C-9E4E-A3FC-F308313C5E2C}"/>
              </a:ext>
            </a:extLst>
          </p:cNvPr>
          <p:cNvSpPr txBox="1">
            <a:spLocks/>
          </p:cNvSpPr>
          <p:nvPr/>
        </p:nvSpPr>
        <p:spPr>
          <a:xfrm>
            <a:off x="6792687" y="184577"/>
            <a:ext cx="5094054" cy="3557899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t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buSzPct val="25000"/>
            </a:pPr>
            <a:r>
              <a:rPr lang="en-US" sz="4400" dirty="0">
                <a:latin typeface="Proxima Nova" panose="02000506030000020004" pitchFamily="2" charset="0"/>
                <a:ea typeface="Proxima Nova"/>
                <a:cs typeface="Proxima Nova"/>
                <a:sym typeface="Proxima Nova"/>
              </a:rPr>
              <a:t>Name of event</a:t>
            </a:r>
          </a:p>
          <a:p>
            <a:pPr algn="r">
              <a:buSzPct val="25000"/>
            </a:pPr>
            <a:r>
              <a:rPr lang="en-US" sz="4400" b="1" dirty="0">
                <a:latin typeface="Proxima Nova Extrabold" panose="02000506030000020004" pitchFamily="2" charset="0"/>
                <a:ea typeface="Proxima Nova"/>
                <a:cs typeface="Proxima Nova"/>
                <a:sym typeface="Proxima Nova"/>
              </a:rPr>
              <a:t>Goes here </a:t>
            </a:r>
            <a:br>
              <a:rPr lang="en-US" sz="4400" b="1" dirty="0">
                <a:latin typeface="Proxima Nova Extrabold" panose="02000506030000020004" pitchFamily="2" charset="0"/>
                <a:ea typeface="Proxima Nova"/>
                <a:cs typeface="Proxima Nova"/>
                <a:sym typeface="Proxima Nova"/>
              </a:rPr>
            </a:br>
            <a:r>
              <a:rPr lang="en-US" sz="4400" b="1" dirty="0">
                <a:latin typeface="Proxima Nova Extrabold" panose="02000506030000020004" pitchFamily="2" charset="0"/>
                <a:ea typeface="Proxima Nova"/>
                <a:cs typeface="Proxima Nova"/>
                <a:sym typeface="Proxima Nova"/>
              </a:rPr>
              <a:t>if you want</a:t>
            </a:r>
          </a:p>
        </p:txBody>
      </p:sp>
    </p:spTree>
    <p:extLst>
      <p:ext uri="{BB962C8B-B14F-4D97-AF65-F5344CB8AC3E}">
        <p14:creationId xmlns:p14="http://schemas.microsoft.com/office/powerpoint/2010/main" val="2138342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6D8760E4-3E6A-2A40-9D72-C4E844CE3E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Shape 16">
            <a:extLst>
              <a:ext uri="{FF2B5EF4-FFF2-40B4-BE49-F238E27FC236}">
                <a16:creationId xmlns:a16="http://schemas.microsoft.com/office/drawing/2014/main" id="{745F8798-E40A-0342-B1A4-6377C45AC7A8}"/>
              </a:ext>
            </a:extLst>
          </p:cNvPr>
          <p:cNvSpPr/>
          <p:nvPr/>
        </p:nvSpPr>
        <p:spPr>
          <a:xfrm flipV="1">
            <a:off x="0" y="228600"/>
            <a:ext cx="6221893" cy="1182757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dirty="0">
              <a:solidFill>
                <a:schemeClr val="lt1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1204961-F7E6-BF40-A677-D0AA88D0D5D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9124122" y="6116753"/>
            <a:ext cx="2762618" cy="436203"/>
          </a:xfrm>
          <a:prstGeom prst="rect">
            <a:avLst/>
          </a:prstGeom>
        </p:spPr>
      </p:pic>
      <p:sp>
        <p:nvSpPr>
          <p:cNvPr id="9" name="Shape 95">
            <a:extLst>
              <a:ext uri="{FF2B5EF4-FFF2-40B4-BE49-F238E27FC236}">
                <a16:creationId xmlns:a16="http://schemas.microsoft.com/office/drawing/2014/main" id="{931847F6-48F4-E647-B0DB-28E6CFE150EE}"/>
              </a:ext>
            </a:extLst>
          </p:cNvPr>
          <p:cNvSpPr txBox="1">
            <a:spLocks/>
          </p:cNvSpPr>
          <p:nvPr/>
        </p:nvSpPr>
        <p:spPr>
          <a:xfrm>
            <a:off x="208723" y="482046"/>
            <a:ext cx="5887278" cy="675864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b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buSzPct val="25000"/>
            </a:pPr>
            <a:r>
              <a:rPr lang="en-US" sz="4000" b="1" dirty="0">
                <a:solidFill>
                  <a:schemeClr val="bg1"/>
                </a:solidFill>
                <a:latin typeface="Proxima Nova Semibold" panose="02000506030000020004" pitchFamily="2" charset="0"/>
                <a:ea typeface="Proxima Nova"/>
                <a:cs typeface="Proxima Nova"/>
                <a:sym typeface="Proxima Nova"/>
              </a:rPr>
              <a:t>Slide Title</a:t>
            </a:r>
          </a:p>
        </p:txBody>
      </p:sp>
      <p:sp>
        <p:nvSpPr>
          <p:cNvPr id="16" name="Shape 96">
            <a:extLst>
              <a:ext uri="{FF2B5EF4-FFF2-40B4-BE49-F238E27FC236}">
                <a16:creationId xmlns:a16="http://schemas.microsoft.com/office/drawing/2014/main" id="{1B5B88EB-72DD-A741-AABA-FE2D2244C546}"/>
              </a:ext>
            </a:extLst>
          </p:cNvPr>
          <p:cNvSpPr txBox="1">
            <a:spLocks/>
          </p:cNvSpPr>
          <p:nvPr/>
        </p:nvSpPr>
        <p:spPr>
          <a:xfrm>
            <a:off x="672548" y="2471074"/>
            <a:ext cx="10846904" cy="1108923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t" anchorCtr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891" indent="-342891" algn="l">
              <a:spcBef>
                <a:spcPts val="0"/>
              </a:spcBef>
              <a:spcAft>
                <a:spcPts val="1200"/>
              </a:spcAft>
            </a:pPr>
            <a:r>
              <a:rPr lang="en-US" sz="3600" dirty="0">
                <a:latin typeface="Proxima Nova" panose="02000506030000020004" pitchFamily="2" charset="0"/>
                <a:ea typeface="Proxima Nova"/>
                <a:cs typeface="Proxima Nova"/>
                <a:sym typeface="Proxima Nova"/>
              </a:rPr>
              <a:t>Text goes here</a:t>
            </a:r>
          </a:p>
        </p:txBody>
      </p:sp>
      <p:sp>
        <p:nvSpPr>
          <p:cNvPr id="17" name="Shape 83">
            <a:extLst>
              <a:ext uri="{FF2B5EF4-FFF2-40B4-BE49-F238E27FC236}">
                <a16:creationId xmlns:a16="http://schemas.microsoft.com/office/drawing/2014/main" id="{9D13D85B-C874-384C-91BF-21477F51E1EA}"/>
              </a:ext>
            </a:extLst>
          </p:cNvPr>
          <p:cNvSpPr txBox="1">
            <a:spLocks/>
          </p:cNvSpPr>
          <p:nvPr/>
        </p:nvSpPr>
        <p:spPr>
          <a:xfrm>
            <a:off x="208723" y="6116753"/>
            <a:ext cx="4861827" cy="436203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t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buSzPct val="25000"/>
            </a:pPr>
            <a:r>
              <a:rPr lang="en-US" sz="2000" dirty="0">
                <a:latin typeface="Proxima Nova" panose="02000506030000020004" pitchFamily="2" charset="0"/>
                <a:ea typeface="Proxima Nova"/>
                <a:cs typeface="Proxima Nova"/>
                <a:sym typeface="Proxima Nova"/>
              </a:rPr>
              <a:t>Name of Event </a:t>
            </a:r>
            <a:r>
              <a:rPr lang="en-US" sz="2000" b="1" dirty="0">
                <a:latin typeface="Proxima Nova Extrabold" panose="02000506030000020004" pitchFamily="2" charset="0"/>
                <a:ea typeface="Proxima Nova"/>
                <a:cs typeface="Proxima Nova"/>
                <a:sym typeface="Proxima Nova"/>
              </a:rPr>
              <a:t>If You Want</a:t>
            </a:r>
          </a:p>
        </p:txBody>
      </p:sp>
    </p:spTree>
    <p:extLst>
      <p:ext uri="{BB962C8B-B14F-4D97-AF65-F5344CB8AC3E}">
        <p14:creationId xmlns:p14="http://schemas.microsoft.com/office/powerpoint/2010/main" val="2624484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23</Words>
  <Application>Microsoft Macintosh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Proxima Nova</vt:lpstr>
      <vt:lpstr>Proxima Nova Extrabold</vt:lpstr>
      <vt:lpstr>Proxima Nova Semibold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Alexander Boekelheide</dc:creator>
  <cp:lastModifiedBy>Alexander Boekelheide</cp:lastModifiedBy>
  <cp:revision>16</cp:revision>
  <dcterms:created xsi:type="dcterms:W3CDTF">2021-08-19T22:43:48Z</dcterms:created>
  <dcterms:modified xsi:type="dcterms:W3CDTF">2021-08-20T21:51:29Z</dcterms:modified>
</cp:coreProperties>
</file>